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Manrope SemiBold"/>
      <p:regular r:id="rId26"/>
      <p:bold r:id="rId27"/>
    </p:embeddedFont>
    <p:embeddedFont>
      <p:font typeface="Manrope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Jonė Mažulytė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ManropeSemiBold-regular.fntdata"/><Relationship Id="rId25" Type="http://schemas.openxmlformats.org/officeDocument/2006/relationships/slide" Target="slides/slide19.xml"/><Relationship Id="rId28" Type="http://schemas.openxmlformats.org/officeDocument/2006/relationships/font" Target="fonts/Manrope-regular.fntdata"/><Relationship Id="rId27" Type="http://schemas.openxmlformats.org/officeDocument/2006/relationships/font" Target="fonts/ManropeSemiBold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anrop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2-13T09:26:46.312">
    <p:pos x="2978" y="1145"/>
    <p:text>@resl@statotest.com PPTX slides and linkedin added in this folder, please check :)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3640fdab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3640fdab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3640fdab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3640fdab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3640fdab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93640fdab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93640fdab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93640fdab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93640fdab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93640fdab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3640fdab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93640fdab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93640fdab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93640fdab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3640fdab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93640fdab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3640fdab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93640fdab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93640fdab9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93640fdab9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93640fdab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93640fdab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3640fda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3640fda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93640fdab9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93640fdab9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93640fdab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93640fdab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93640fdab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93640fdab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93640fdab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93640fdab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3640fdab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3640fdab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3640fdab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3640fdab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1.xml"/><Relationship Id="rId4" Type="http://schemas.openxmlformats.org/officeDocument/2006/relationships/hyperlink" Target="https://drive.google.com/drive/folders/1N0ipBc1c2-aLdghCA1wsDHxvUKESdBoX?usp=share_link" TargetMode="External"/><Relationship Id="rId5" Type="http://schemas.openxmlformats.org/officeDocument/2006/relationships/hyperlink" Target="https://docs.google.com/presentation/d/1kuL7GtiXlsYwEHFglQJw0pOpsNtaVdpiprrywadS75A/edit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Statotest uplift concept 01 30-1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/>
          <p:nvPr>
            <p:ph type="ctrTitle"/>
          </p:nvPr>
        </p:nvSpPr>
        <p:spPr>
          <a:xfrm>
            <a:off x="311700" y="744575"/>
            <a:ext cx="8520600" cy="23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New slide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r>
              <a:rPr lang="en" sz="4800">
                <a:solidFill>
                  <a:srgbClr val="E2175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template 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will have: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4800"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06" name="Google Shape;106;p22"/>
          <p:cNvSpPr txBox="1"/>
          <p:nvPr>
            <p:ph idx="1" type="subTitle"/>
          </p:nvPr>
        </p:nvSpPr>
        <p:spPr>
          <a:xfrm>
            <a:off x="311700" y="2681725"/>
            <a:ext cx="8520600" cy="24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Refreshed colors + typography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Structured layouts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Consistent visual language across materials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04A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type="ctrTitle"/>
          </p:nvPr>
        </p:nvSpPr>
        <p:spPr>
          <a:xfrm>
            <a:off x="311700" y="744575"/>
            <a:ext cx="2947500" cy="4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How will it look:</a:t>
            </a:r>
            <a:endParaRPr sz="48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901" y="4518300"/>
            <a:ext cx="723175" cy="3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 rotWithShape="1">
          <a:blip r:embed="rId4">
            <a:alphaModFix/>
          </a:blip>
          <a:srcRect b="0" l="0" r="0" t="7868"/>
          <a:stretch/>
        </p:blipFill>
        <p:spPr>
          <a:xfrm>
            <a:off x="1204300" y="0"/>
            <a:ext cx="7939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 title="Statotest uplift concept 01 30-0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 title="Statotest uplift concept 01 30-0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 title="Statotest uplift concept 01 30-04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7" title="Statotest uplift concept 01 30-05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8" title="Statotest uplift concept 01 30-06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 title="Statotest uplift concept 01 30-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04A3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>
            <p:ph type="ctrTitle"/>
          </p:nvPr>
        </p:nvSpPr>
        <p:spPr>
          <a:xfrm>
            <a:off x="311700" y="744575"/>
            <a:ext cx="2947500" cy="4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Tips and tricks:</a:t>
            </a:r>
            <a:endParaRPr sz="48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149" name="Google Shape;1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901" y="4518300"/>
            <a:ext cx="723175" cy="3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0"/>
          <p:cNvPicPr preferRelativeResize="0"/>
          <p:nvPr/>
        </p:nvPicPr>
        <p:blipFill rotWithShape="1">
          <a:blip r:embed="rId4">
            <a:alphaModFix/>
          </a:blip>
          <a:srcRect b="0" l="0" r="0" t="7868"/>
          <a:stretch/>
        </p:blipFill>
        <p:spPr>
          <a:xfrm>
            <a:off x="1204300" y="0"/>
            <a:ext cx="7939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type="ctrTitle"/>
          </p:nvPr>
        </p:nvSpPr>
        <p:spPr>
          <a:xfrm>
            <a:off x="311700" y="744575"/>
            <a:ext cx="8520600" cy="13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2175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How to</a:t>
            </a:r>
            <a:r>
              <a:rPr lang="en" sz="4800">
                <a:solidFill>
                  <a:srgbClr val="E2175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keep consistency</a:t>
            </a:r>
            <a:endParaRPr sz="4800">
              <a:solidFill>
                <a:srgbClr val="E2175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56" name="Google Shape;156;p31"/>
          <p:cNvSpPr txBox="1"/>
          <p:nvPr>
            <p:ph idx="1" type="subTitle"/>
          </p:nvPr>
        </p:nvSpPr>
        <p:spPr>
          <a:xfrm>
            <a:off x="311700" y="1819125"/>
            <a:ext cx="4045800" cy="3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More spacing.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 avoid placing elements too close to each other. Breathing room improves clarity and professionalism.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Reduce visual clutter. 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fewer elements create stronger impact and make technical content easier to understand.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Prioritize hierarchy.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 one main message per slide or visual. Supporting information should remain secondary.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Avoid overloading.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 it’s better to use more slides with clear focus than one slide with too much information.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7" name="Google Shape;157;p31"/>
          <p:cNvSpPr txBox="1"/>
          <p:nvPr>
            <p:ph idx="1" type="subTitle"/>
          </p:nvPr>
        </p:nvSpPr>
        <p:spPr>
          <a:xfrm>
            <a:off x="4728623" y="1819127"/>
            <a:ext cx="3966600" cy="3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Align to a consistent grid. 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structured alignment reflects engineering precision.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Use less red. 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treat it as a signal or indicator, not a dominant color.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Desaturate</a:t>
            </a: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 photography.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 this helps maintain brand consistency and prevents visuals from competing with core colors.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Stick to consistent typography</a:t>
            </a:r>
            <a:r>
              <a:rPr b="1" lang="en" sz="1200">
                <a:latin typeface="Manrope"/>
                <a:ea typeface="Manrope"/>
                <a:cs typeface="Manrope"/>
                <a:sym typeface="Manrope"/>
              </a:rPr>
              <a:t>. </a:t>
            </a: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avoid mixing too many styles or effects.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Link to graphic </a:t>
            </a:r>
            <a:r>
              <a:rPr lang="en" sz="12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4"/>
              </a:rPr>
              <a:t>elements here</a:t>
            </a:r>
            <a:endParaRPr sz="1200">
              <a:solidFill>
                <a:srgbClr val="1F04A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Manrope"/>
                <a:ea typeface="Manrope"/>
                <a:cs typeface="Manrope"/>
                <a:sym typeface="Manrope"/>
              </a:rPr>
              <a:t>Link to PPT </a:t>
            </a:r>
            <a:r>
              <a:rPr lang="en" sz="1200" u="sng">
                <a:solidFill>
                  <a:schemeClr val="hlink"/>
                </a:solidFill>
                <a:latin typeface="Manrope"/>
                <a:ea typeface="Manrope"/>
                <a:cs typeface="Manrope"/>
                <a:sym typeface="Manrope"/>
                <a:hlinkClick r:id="rId5"/>
              </a:rPr>
              <a:t>template here</a:t>
            </a:r>
            <a:endParaRPr sz="12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1" y="744575"/>
            <a:ext cx="78591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Small visual changes. </a:t>
            </a:r>
            <a:r>
              <a:rPr lang="en" sz="4800">
                <a:solidFill>
                  <a:srgbClr val="1F04A3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Stronger presence.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 Clearer communication.</a:t>
            </a:r>
            <a:endParaRPr sz="4800"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3519925"/>
            <a:ext cx="7356300" cy="19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The goal of this update is </a:t>
            </a:r>
            <a:r>
              <a:rPr lang="en" sz="1400">
                <a:solidFill>
                  <a:srgbClr val="E21752"/>
                </a:solidFill>
                <a:latin typeface="Manrope"/>
                <a:ea typeface="Manrope"/>
                <a:cs typeface="Manrope"/>
                <a:sym typeface="Manrope"/>
              </a:rPr>
              <a:t>not to redesign the brand, but to strengthen</a:t>
            </a: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 how Statotest communicates - making visuals clearer, more consistent, and aligned with both infrastructure and IT expertise.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04A3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ctrTitle"/>
          </p:nvPr>
        </p:nvSpPr>
        <p:spPr>
          <a:xfrm>
            <a:off x="311700" y="744575"/>
            <a:ext cx="3522000" cy="4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What will we do:</a:t>
            </a:r>
            <a:endParaRPr sz="48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1901" y="4518300"/>
            <a:ext cx="723175" cy="3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0" l="0" r="0" t="7868"/>
          <a:stretch/>
        </p:blipFill>
        <p:spPr>
          <a:xfrm>
            <a:off x="1204300" y="0"/>
            <a:ext cx="79397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311700" y="744575"/>
            <a:ext cx="8520600" cy="13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Uplifting the </a:t>
            </a:r>
            <a:r>
              <a:rPr lang="en" sz="4800">
                <a:solidFill>
                  <a:srgbClr val="E2175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Logo</a:t>
            </a:r>
            <a:endParaRPr sz="4800">
              <a:solidFill>
                <a:srgbClr val="E2175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311700" y="2072125"/>
            <a:ext cx="8520600" cy="24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Simplified, cleaner geometry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More modern + technical presence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Balancing infrastructure &amp; IT perception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Evolution, not redesign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 title="Statotest uplift concept 01 30-0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ctrTitle"/>
          </p:nvPr>
        </p:nvSpPr>
        <p:spPr>
          <a:xfrm>
            <a:off x="311700" y="744575"/>
            <a:ext cx="8520600" cy="13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2175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Color 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rearrangement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4800">
              <a:solidFill>
                <a:srgbClr val="E2175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84" name="Google Shape;84;p18"/>
          <p:cNvSpPr txBox="1"/>
          <p:nvPr>
            <p:ph idx="1" type="subTitle"/>
          </p:nvPr>
        </p:nvSpPr>
        <p:spPr>
          <a:xfrm>
            <a:off x="311700" y="2072125"/>
            <a:ext cx="8520600" cy="24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Less red → more control, less “alarm”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Blue as a stable, trustworthy base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Red used as a monitoring signal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Gradient = continuity &amp; steady progress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Differentiation from red-heavy competitor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 title="Statotest uplift concept 01 30-08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ctrTitle"/>
          </p:nvPr>
        </p:nvSpPr>
        <p:spPr>
          <a:xfrm>
            <a:off x="311700" y="744575"/>
            <a:ext cx="8520600" cy="13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General</a:t>
            </a:r>
            <a:r>
              <a:rPr lang="en" sz="4800"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r>
              <a:rPr lang="en" sz="4800">
                <a:solidFill>
                  <a:srgbClr val="E2175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mood</a:t>
            </a:r>
            <a:r>
              <a:rPr lang="en" sz="4800">
                <a:solidFill>
                  <a:srgbClr val="E21752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 </a:t>
            </a:r>
            <a:endParaRPr sz="4800">
              <a:solidFill>
                <a:srgbClr val="E21752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95" name="Google Shape;95;p20"/>
          <p:cNvSpPr txBox="1"/>
          <p:nvPr>
            <p:ph idx="1" type="subTitle"/>
          </p:nvPr>
        </p:nvSpPr>
        <p:spPr>
          <a:xfrm>
            <a:off x="311700" y="2072125"/>
            <a:ext cx="8520600" cy="24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Blueprint-style graphic system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Minimal, adaptable line compositions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Slightly desaturated photography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anrope"/>
                <a:ea typeface="Manrope"/>
                <a:cs typeface="Manrope"/>
                <a:sym typeface="Manrope"/>
              </a:rPr>
              <a:t>Cleaner, more consistent visual tone</a:t>
            </a:r>
            <a:endParaRPr sz="1400"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 title="Statotest uplift concept 01 30-09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